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3EF9-1786-354B-B733-91F76FE84BD1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5D8E-11BA-A34E-9C10-129227ED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455" y="698985"/>
            <a:ext cx="7772400" cy="1470025"/>
          </a:xfrm>
        </p:spPr>
        <p:txBody>
          <a:bodyPr/>
          <a:lstStyle/>
          <a:p>
            <a:r>
              <a:rPr lang="en-US" dirty="0" smtClean="0"/>
              <a:t>Beetle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44" y="3007949"/>
            <a:ext cx="3908693" cy="279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88" y="2169010"/>
            <a:ext cx="4325287" cy="30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Click beetles can be found all over the world</a:t>
            </a:r>
          </a:p>
          <a:p>
            <a:r>
              <a:rPr lang="en-US" dirty="0" smtClean="0"/>
              <a:t>There are over 900 species of click beetles in North America</a:t>
            </a:r>
          </a:p>
          <a:p>
            <a:r>
              <a:rPr lang="en-US" dirty="0" smtClean="0"/>
              <a:t>You can find them on the ground, in plants, decaying wood, and hiding under bark</a:t>
            </a:r>
          </a:p>
          <a:p>
            <a:r>
              <a:rPr lang="en-US" dirty="0" smtClean="0"/>
              <a:t> They don’t like deserts and flooded areas as much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37" y="4911417"/>
            <a:ext cx="2275763" cy="1758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25" y="4911417"/>
            <a:ext cx="2670069" cy="17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1" y="622054"/>
            <a:ext cx="4347064" cy="5625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3907" y="4206350"/>
            <a:ext cx="2292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pupa is like an adult beetle but at rest…it lasts for a few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8" y="565150"/>
            <a:ext cx="6779385" cy="3443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241" y="4217762"/>
            <a:ext cx="7884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Head</a:t>
            </a:r>
            <a:r>
              <a:rPr lang="en-US" sz="2200" dirty="0" smtClean="0"/>
              <a:t>- The head is the front of the body, where the brain is located. It has eyes, the mouth parts, pharynx, and antennae attached to it.</a:t>
            </a:r>
          </a:p>
          <a:p>
            <a:r>
              <a:rPr lang="en-US" sz="2200" b="1" dirty="0" smtClean="0"/>
              <a:t>Thorax</a:t>
            </a:r>
            <a:r>
              <a:rPr lang="en-US" sz="2200" dirty="0" smtClean="0"/>
              <a:t>-The middle part of the beetle with legs and wings</a:t>
            </a:r>
          </a:p>
          <a:p>
            <a:r>
              <a:rPr lang="en-US" sz="2200" b="1" dirty="0" smtClean="0"/>
              <a:t>Abdomen</a:t>
            </a:r>
            <a:r>
              <a:rPr lang="en-US" sz="2200" dirty="0" smtClean="0"/>
              <a:t>- This is the tail end of </a:t>
            </a:r>
            <a:r>
              <a:rPr lang="en-US" sz="2200" dirty="0" err="1" smtClean="0"/>
              <a:t>th</a:t>
            </a:r>
            <a:r>
              <a:rPr lang="en-US" sz="2200" dirty="0" smtClean="0"/>
              <a:t> beetle and contains vital organs such as the heart, reproductive, and digestive systems.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9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143</TotalTime>
  <Words>142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Black</vt:lpstr>
      <vt:lpstr>Beetle Anatomy</vt:lpstr>
      <vt:lpstr>Where do they live?</vt:lpstr>
      <vt:lpstr>PowerPoint Presentation</vt:lpstr>
      <vt:lpstr>PowerPoint Presentation</vt:lpstr>
    </vt:vector>
  </TitlesOfParts>
  <Company>Ann Arbor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Beetle Anatomy</dc:title>
  <dc:creator>AAPS Information Technology Department</dc:creator>
  <cp:lastModifiedBy>AAPS Information Technology Department</cp:lastModifiedBy>
  <cp:revision>4</cp:revision>
  <dcterms:created xsi:type="dcterms:W3CDTF">2014-12-02T13:26:00Z</dcterms:created>
  <dcterms:modified xsi:type="dcterms:W3CDTF">2014-12-14T22:42:01Z</dcterms:modified>
</cp:coreProperties>
</file>